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64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10 master">
  <p:cSld name="Slide 10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9 master">
  <p:cSld name="Slide 9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SmartQuiz Generator for Teachers</a:t>
            </a:r>
            <a:endParaRPr sz="4450" b="0" i="0" u="none" strike="noStrike" cap="none"/>
          </a:p>
        </p:txBody>
      </p:sp>
      <p:sp>
        <p:nvSpPr>
          <p:cNvPr id="58" name="Google Shape;58;p13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An AI-powered solution that transforms your teaching materials into custom assessments in minutes, giving you more time to focus on what matters most—teaching.</a:t>
            </a:r>
            <a:endParaRPr sz="1750" b="0" i="0" u="none" strike="noStrike" cap="none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9500" y="267480"/>
            <a:ext cx="4181475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9999675" y="6451175"/>
            <a:ext cx="38370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/>
              <a:t>Aikoz Bazarbayeva group 4240_kzh</a:t>
            </a:r>
            <a:endParaRPr sz="17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8301800" y="7542675"/>
            <a:ext cx="22695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Riga,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/>
          <p:nvPr/>
        </p:nvSpPr>
        <p:spPr>
          <a:xfrm>
            <a:off x="721638" y="566976"/>
            <a:ext cx="11383566" cy="644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50"/>
              <a:buFont typeface="Inter"/>
              <a:buNone/>
            </a:pPr>
            <a:r>
              <a:rPr lang="en-US" sz="40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Transform Your Assessment Workflow Today</a:t>
            </a:r>
            <a:endParaRPr sz="4050" b="0" i="0" u="none" strike="noStrike" cap="none"/>
          </a:p>
        </p:txBody>
      </p:sp>
      <p:sp>
        <p:nvSpPr>
          <p:cNvPr id="206" name="Google Shape;206;p22"/>
          <p:cNvSpPr/>
          <p:nvPr/>
        </p:nvSpPr>
        <p:spPr>
          <a:xfrm>
            <a:off x="721638" y="2983944"/>
            <a:ext cx="4181832" cy="386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nter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Ready to reclaim your time?</a:t>
            </a:r>
            <a:endParaRPr sz="2400" b="0" i="0" u="none" strike="noStrike" cap="none"/>
          </a:p>
        </p:txBody>
      </p:sp>
      <p:sp>
        <p:nvSpPr>
          <p:cNvPr id="207" name="Google Shape;207;p22"/>
          <p:cNvSpPr/>
          <p:nvPr/>
        </p:nvSpPr>
        <p:spPr>
          <a:xfrm>
            <a:off x="721638" y="3576638"/>
            <a:ext cx="6342102" cy="98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SmartQuiz Generator reduces teacher workload, supports personalized learning, and makes professional assessment tools accessible to every educator.</a:t>
            </a:r>
            <a:endParaRPr sz="1600" b="0" i="0" u="none" strike="noStrike" cap="none"/>
          </a:p>
        </p:txBody>
      </p:sp>
      <p:sp>
        <p:nvSpPr>
          <p:cNvPr id="208" name="Google Shape;208;p22"/>
          <p:cNvSpPr/>
          <p:nvPr/>
        </p:nvSpPr>
        <p:spPr>
          <a:xfrm>
            <a:off x="721638" y="4751903"/>
            <a:ext cx="6342102" cy="98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 b="0" i="0" u="none" strike="noStrike" cap="none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Join the movement toward smarter, more efficient education—where technology handles the busywork, and you focus on inspiring students.</a:t>
            </a:r>
            <a:endParaRPr sz="1600" b="0" i="0" u="none" strike="noStrike" cap="none" dirty="0"/>
          </a:p>
        </p:txBody>
      </p:sp>
      <p:pic>
        <p:nvPicPr>
          <p:cNvPr id="211" name="Google Shape;211;p2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74280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721638" y="566976"/>
            <a:ext cx="9162574" cy="644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50"/>
              <a:buFont typeface="Inter"/>
              <a:buNone/>
            </a:pPr>
            <a:r>
              <a:rPr lang="en-US" sz="40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Assessment Creation Challenge</a:t>
            </a:r>
            <a:endParaRPr sz="4050" b="0" i="0" u="none" strike="noStrike" cap="none"/>
          </a:p>
        </p:txBody>
      </p:sp>
      <p:sp>
        <p:nvSpPr>
          <p:cNvPr id="68" name="Google Shape;68;p14"/>
          <p:cNvSpPr/>
          <p:nvPr/>
        </p:nvSpPr>
        <p:spPr>
          <a:xfrm>
            <a:off x="721638" y="1726644"/>
            <a:ext cx="3093006" cy="386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nter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Current Reality</a:t>
            </a:r>
            <a:endParaRPr sz="2400" b="0" i="0" u="none" strike="noStrike" cap="none"/>
          </a:p>
        </p:txBody>
      </p:sp>
      <p:sp>
        <p:nvSpPr>
          <p:cNvPr id="69" name="Google Shape;69;p14"/>
          <p:cNvSpPr/>
          <p:nvPr/>
        </p:nvSpPr>
        <p:spPr>
          <a:xfrm>
            <a:off x="721638" y="2319338"/>
            <a:ext cx="6342102" cy="98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Teachers spend countless hours manually creating quizzes and tests. Most digital tools offer only rigid templates and don't generate questions from your actual teaching materials.</a:t>
            </a:r>
            <a:endParaRPr sz="1600" b="0" i="0" u="none" strike="noStrike" cap="none"/>
          </a:p>
        </p:txBody>
      </p:sp>
      <p:sp>
        <p:nvSpPr>
          <p:cNvPr id="70" name="Google Shape;70;p14"/>
          <p:cNvSpPr/>
          <p:nvPr/>
        </p:nvSpPr>
        <p:spPr>
          <a:xfrm>
            <a:off x="721638" y="3494603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creates a cycle of extra workload, repetitive preparation, and less time for meaningful classroom interaction.</a:t>
            </a:r>
            <a:endParaRPr sz="1600" b="0" i="0" u="none" strike="noStrike" cap="none"/>
          </a:p>
        </p:txBody>
      </p:sp>
      <p:pic>
        <p:nvPicPr>
          <p:cNvPr id="71" name="Google Shape;71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71180" y="1887498"/>
            <a:ext cx="6342102" cy="6342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793790" y="1735098"/>
            <a:ext cx="11463933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Cost of Manual Assessment Creation</a:t>
            </a:r>
            <a:endParaRPr sz="4450" b="0" i="0" u="none" strike="noStrike" cap="none"/>
          </a:p>
        </p:txBody>
      </p:sp>
      <p:sp>
        <p:nvSpPr>
          <p:cNvPr id="78" name="Google Shape;78;p15"/>
          <p:cNvSpPr/>
          <p:nvPr/>
        </p:nvSpPr>
        <p:spPr>
          <a:xfrm>
            <a:off x="793790" y="2897505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Time Drain</a:t>
            </a:r>
            <a:endParaRPr sz="2200" b="0" i="0" u="none" strike="noStrike" cap="none"/>
          </a:p>
        </p:txBody>
      </p:sp>
      <p:sp>
        <p:nvSpPr>
          <p:cNvPr id="80" name="Google Shape;80;p15"/>
          <p:cNvSpPr/>
          <p:nvPr/>
        </p:nvSpPr>
        <p:spPr>
          <a:xfrm>
            <a:off x="1028224" y="3622358"/>
            <a:ext cx="593907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Hours spent on repetitive quiz preparation instead of lesson planning and student engagement</a:t>
            </a:r>
            <a:endParaRPr sz="1750" b="0" i="0" u="none" strike="noStrike" cap="none"/>
          </a:p>
        </p:txBody>
      </p:sp>
      <p:sp>
        <p:nvSpPr>
          <p:cNvPr id="81" name="Google Shape;81;p15"/>
          <p:cNvSpPr/>
          <p:nvPr/>
        </p:nvSpPr>
        <p:spPr>
          <a:xfrm>
            <a:off x="7428548" y="2897505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7662982" y="313193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Limited Flexibility</a:t>
            </a:r>
            <a:endParaRPr sz="2200" b="0" i="0" u="none" strike="noStrike" cap="none"/>
          </a:p>
        </p:txBody>
      </p:sp>
      <p:sp>
        <p:nvSpPr>
          <p:cNvPr id="83" name="Google Shape;83;p15"/>
          <p:cNvSpPr/>
          <p:nvPr/>
        </p:nvSpPr>
        <p:spPr>
          <a:xfrm>
            <a:off x="7662982" y="3622358"/>
            <a:ext cx="593919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Fixed templates that don't adapt to your unique teaching materials or student needs</a:t>
            </a:r>
            <a:endParaRPr sz="1750" b="0" i="0" u="none" strike="noStrike" cap="none"/>
          </a:p>
        </p:txBody>
      </p:sp>
      <p:sp>
        <p:nvSpPr>
          <p:cNvPr id="84" name="Google Shape;84;p15"/>
          <p:cNvSpPr/>
          <p:nvPr/>
        </p:nvSpPr>
        <p:spPr>
          <a:xfrm>
            <a:off x="793790" y="4809411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Teacher Burnout</a:t>
            </a:r>
            <a:endParaRPr sz="2200" b="0" i="0" u="none" strike="noStrike" cap="none"/>
          </a:p>
        </p:txBody>
      </p:sp>
      <p:sp>
        <p:nvSpPr>
          <p:cNvPr id="86" name="Google Shape;86;p15"/>
          <p:cNvSpPr/>
          <p:nvPr/>
        </p:nvSpPr>
        <p:spPr>
          <a:xfrm>
            <a:off x="1028224" y="5534263"/>
            <a:ext cx="593907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Increased workload reducing time for actual teaching and professional development</a:t>
            </a:r>
            <a:endParaRPr sz="1750" b="0" i="0" u="none" strike="noStrike" cap="none"/>
          </a:p>
        </p:txBody>
      </p:sp>
      <p:sp>
        <p:nvSpPr>
          <p:cNvPr id="87" name="Google Shape;87;p15"/>
          <p:cNvSpPr/>
          <p:nvPr/>
        </p:nvSpPr>
        <p:spPr>
          <a:xfrm>
            <a:off x="7428548" y="4809411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Generic Content</a:t>
            </a:r>
            <a:endParaRPr sz="2200" b="0" i="0" u="none" strike="noStrike" cap="none"/>
          </a:p>
        </p:txBody>
      </p:sp>
      <p:sp>
        <p:nvSpPr>
          <p:cNvPr id="89" name="Google Shape;89;p15"/>
          <p:cNvSpPr/>
          <p:nvPr/>
        </p:nvSpPr>
        <p:spPr>
          <a:xfrm>
            <a:off x="7662982" y="5534263"/>
            <a:ext cx="593919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Lack of personalized assessments aligned with your specific curriculum and materials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/>
          <p:nvPr/>
        </p:nvSpPr>
        <p:spPr>
          <a:xfrm>
            <a:off x="793790" y="1846659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Our Solution: Smart, Automated Quiz Generation</a:t>
            </a:r>
            <a:endParaRPr sz="4450" b="0" i="0" u="none" strike="noStrike" cap="none"/>
          </a:p>
        </p:txBody>
      </p:sp>
      <p:sp>
        <p:nvSpPr>
          <p:cNvPr id="97" name="Google Shape;97;p16"/>
          <p:cNvSpPr/>
          <p:nvPr/>
        </p:nvSpPr>
        <p:spPr>
          <a:xfrm>
            <a:off x="793790" y="4313158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SmartQuiz Generator is a web application that automatically creates customized quizzes from your uploaded teaching materials—PDFs, textbooks, images, and lecture notes.</a:t>
            </a:r>
            <a:endParaRPr sz="1750" b="0" i="0" u="none" strike="noStrike" cap="none"/>
          </a:p>
        </p:txBody>
      </p:sp>
      <p:sp>
        <p:nvSpPr>
          <p:cNvPr id="98" name="Google Shape;98;p16"/>
          <p:cNvSpPr/>
          <p:nvPr/>
        </p:nvSpPr>
        <p:spPr>
          <a:xfrm>
            <a:off x="793790" y="565701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Simply upload your content, and our AI generates high-quality assessment questions in seconds, not hours.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793790" y="95642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How It Works</a:t>
            </a:r>
            <a:endParaRPr sz="4450" b="0" i="0" u="none" strike="noStrike" cap="none"/>
          </a:p>
        </p:txBody>
      </p:sp>
      <p:pic>
        <p:nvPicPr>
          <p:cNvPr id="105" name="Google Shape;105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2118836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Upload Materials</a:t>
            </a:r>
            <a:endParaRPr sz="2200" b="0" i="0" u="none" strike="noStrike" cap="none"/>
          </a:p>
        </p:txBody>
      </p:sp>
      <p:sp>
        <p:nvSpPr>
          <p:cNvPr id="107" name="Google Shape;107;p17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PDFs, DOCX files, images, or text from any educational source</a:t>
            </a:r>
            <a:endParaRPr sz="1750" b="0" i="0" u="none" strike="noStrike" cap="none"/>
          </a:p>
        </p:txBody>
      </p:sp>
      <p:pic>
        <p:nvPicPr>
          <p:cNvPr id="108" name="Google Shape;108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5200" y="2118836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Smart Extraction</a:t>
            </a:r>
            <a:endParaRPr sz="2200" b="0" i="0" u="none" strike="noStrike" cap="none"/>
          </a:p>
        </p:txBody>
      </p:sp>
      <p:sp>
        <p:nvSpPr>
          <p:cNvPr id="110" name="Google Shape;110;p17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OCR and document parsers extract text from your materials</a:t>
            </a:r>
            <a:endParaRPr sz="1750" b="0" i="0" u="none" strike="noStrike" cap="none"/>
          </a:p>
        </p:txBody>
      </p:sp>
      <p:pic>
        <p:nvPicPr>
          <p:cNvPr id="111" name="Google Shape;111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3790" y="4695944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 Generation</a:t>
            </a:r>
            <a:endParaRPr sz="2200" b="0" i="0" u="none" strike="noStrike" cap="none"/>
          </a:p>
        </p:txBody>
      </p:sp>
      <p:sp>
        <p:nvSpPr>
          <p:cNvPr id="113" name="Google Shape;113;p17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OpenAI creates tailored multiple-choice, true/false, and short-answer questions</a:t>
            </a:r>
            <a:endParaRPr sz="1750" b="0" i="0" u="none" strike="noStrike" cap="none"/>
          </a:p>
        </p:txBody>
      </p:sp>
      <p:pic>
        <p:nvPicPr>
          <p:cNvPr id="114" name="Google Shape;114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5200" y="4695944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Customize &amp; Export</a:t>
            </a:r>
            <a:endParaRPr sz="2200" b="0" i="0" u="none" strike="noStrike" cap="none"/>
          </a:p>
        </p:txBody>
      </p:sp>
      <p:sp>
        <p:nvSpPr>
          <p:cNvPr id="116" name="Google Shape;116;p17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Edit questions, save to your library, and export in PDF format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793790" y="786408"/>
            <a:ext cx="9461421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Powerful Features That Save Time</a:t>
            </a:r>
            <a:endParaRPr sz="4450" b="0" i="0" u="none" strike="noStrike" cap="none"/>
          </a:p>
        </p:txBody>
      </p:sp>
      <p:sp>
        <p:nvSpPr>
          <p:cNvPr id="123" name="Google Shape;123;p18"/>
          <p:cNvSpPr/>
          <p:nvPr/>
        </p:nvSpPr>
        <p:spPr>
          <a:xfrm>
            <a:off x="793790" y="194881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7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763310" y="194881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1142524" y="2206109"/>
            <a:ext cx="299561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Multi-Format Support</a:t>
            </a:r>
            <a:endParaRPr sz="2200" b="0" i="0" u="none" strike="noStrike" cap="none"/>
          </a:p>
        </p:txBody>
      </p:sp>
      <p:sp>
        <p:nvSpPr>
          <p:cNvPr id="126" name="Google Shape;126;p18"/>
          <p:cNvSpPr/>
          <p:nvPr/>
        </p:nvSpPr>
        <p:spPr>
          <a:xfrm>
            <a:off x="1142524" y="2696527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Upload PDFs, Word documents, images, and plain text—all processed seamlessly with advanced OCR technology</a:t>
            </a:r>
            <a:endParaRPr sz="1750" b="0" i="0" u="none" strike="noStrike" cap="none"/>
          </a:p>
        </p:txBody>
      </p:sp>
      <p:sp>
        <p:nvSpPr>
          <p:cNvPr id="127" name="Google Shape;127;p18"/>
          <p:cNvSpPr/>
          <p:nvPr/>
        </p:nvSpPr>
        <p:spPr>
          <a:xfrm>
            <a:off x="5216962" y="194881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7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5186482" y="194881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5565696" y="2206109"/>
            <a:ext cx="3308866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Flexible Question Types</a:t>
            </a:r>
            <a:endParaRPr sz="2200" b="0" i="0" u="none" strike="noStrike" cap="none"/>
          </a:p>
        </p:txBody>
      </p:sp>
      <p:sp>
        <p:nvSpPr>
          <p:cNvPr id="130" name="Google Shape;130;p18"/>
          <p:cNvSpPr/>
          <p:nvPr/>
        </p:nvSpPr>
        <p:spPr>
          <a:xfrm>
            <a:off x="5565696" y="2696527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Generate multiple-choice, true/false, and short-answer questions tailored to your content and difficulty level</a:t>
            </a:r>
            <a:endParaRPr sz="1750" b="0" i="0" u="none" strike="noStrike" cap="none"/>
          </a:p>
        </p:txBody>
      </p:sp>
      <p:sp>
        <p:nvSpPr>
          <p:cNvPr id="131" name="Google Shape;131;p18"/>
          <p:cNvSpPr/>
          <p:nvPr/>
        </p:nvSpPr>
        <p:spPr>
          <a:xfrm>
            <a:off x="9640133" y="194881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7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9609653" y="194881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9988868" y="2206109"/>
            <a:ext cx="296763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Personal Quiz Library</a:t>
            </a:r>
            <a:endParaRPr sz="2200" b="0" i="0" u="none" strike="noStrike" cap="none"/>
          </a:p>
        </p:txBody>
      </p:sp>
      <p:sp>
        <p:nvSpPr>
          <p:cNvPr id="134" name="Google Shape;134;p18"/>
          <p:cNvSpPr/>
          <p:nvPr/>
        </p:nvSpPr>
        <p:spPr>
          <a:xfrm>
            <a:off x="9988868" y="2696527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Save, organize, and manage all your quizzes in one secure location for easy access and reuse</a:t>
            </a:r>
            <a:endParaRPr sz="1750" b="0" i="0" u="none" strike="noStrike" cap="none"/>
          </a:p>
        </p:txBody>
      </p:sp>
      <p:sp>
        <p:nvSpPr>
          <p:cNvPr id="135" name="Google Shape;135;p18"/>
          <p:cNvSpPr/>
          <p:nvPr/>
        </p:nvSpPr>
        <p:spPr>
          <a:xfrm>
            <a:off x="793790" y="4632246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7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763310" y="4632246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1142524" y="4889540"/>
            <a:ext cx="2934891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Easy Editing &amp; Export</a:t>
            </a:r>
            <a:endParaRPr sz="2200" b="0" i="0" u="none" strike="noStrike" cap="none"/>
          </a:p>
        </p:txBody>
      </p:sp>
      <p:sp>
        <p:nvSpPr>
          <p:cNvPr id="138" name="Google Shape;138;p18"/>
          <p:cNvSpPr/>
          <p:nvPr/>
        </p:nvSpPr>
        <p:spPr>
          <a:xfrm>
            <a:off x="1142524" y="5379958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Customize generated questions and export finished quizzes as PDFs ready for printing or digital distribution</a:t>
            </a:r>
            <a:endParaRPr sz="1750" b="0" i="0" u="none" strike="noStrike" cap="none"/>
          </a:p>
        </p:txBody>
      </p:sp>
      <p:sp>
        <p:nvSpPr>
          <p:cNvPr id="139" name="Google Shape;139;p18"/>
          <p:cNvSpPr/>
          <p:nvPr/>
        </p:nvSpPr>
        <p:spPr>
          <a:xfrm>
            <a:off x="5216962" y="4632246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7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5186482" y="4632246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5565696" y="4889540"/>
            <a:ext cx="3590330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 Technical Skills Required</a:t>
            </a:r>
            <a:endParaRPr sz="2200" b="0" i="0" u="none" strike="noStrike" cap="none"/>
          </a:p>
        </p:txBody>
      </p:sp>
      <p:sp>
        <p:nvSpPr>
          <p:cNvPr id="142" name="Google Shape;142;p18"/>
          <p:cNvSpPr/>
          <p:nvPr/>
        </p:nvSpPr>
        <p:spPr>
          <a:xfrm>
            <a:off x="5565696" y="5734288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Intuitive interface designed specifically for educators—start creating quizzes in minutes, not days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650438" y="511135"/>
            <a:ext cx="6864429" cy="580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50"/>
              <a:buFont typeface="Inter"/>
              <a:buNone/>
            </a:pPr>
            <a:r>
              <a:rPr lang="en-US" sz="36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Built With Modern Technology</a:t>
            </a:r>
            <a:endParaRPr sz="3650" b="0" i="0" u="none" strike="noStrike" cap="none"/>
          </a:p>
        </p:txBody>
      </p:sp>
      <p:pic>
        <p:nvPicPr>
          <p:cNvPr id="149" name="Google Shape;149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438" y="1602938"/>
            <a:ext cx="185857" cy="18585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650438" y="1872734"/>
            <a:ext cx="7816334" cy="2286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650438" y="2011323"/>
            <a:ext cx="2626995" cy="29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lang="en-US" sz="18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Next.js 14 &amp; TypeScript</a:t>
            </a:r>
            <a:endParaRPr sz="1800" b="0" i="0" u="none" strike="noStrike" cap="none"/>
          </a:p>
        </p:txBody>
      </p:sp>
      <p:sp>
        <p:nvSpPr>
          <p:cNvPr id="152" name="Google Shape;152;p19"/>
          <p:cNvSpPr/>
          <p:nvPr/>
        </p:nvSpPr>
        <p:spPr>
          <a:xfrm>
            <a:off x="650438" y="2487454"/>
            <a:ext cx="7816334" cy="2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lang="en-US" sz="14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Modern framework for fast, reliable performance with type-safe code</a:t>
            </a:r>
            <a:endParaRPr sz="1450" b="0" i="0" u="none" strike="noStrike" cap="none"/>
          </a:p>
        </p:txBody>
      </p:sp>
      <p:pic>
        <p:nvPicPr>
          <p:cNvPr id="153" name="Google Shape;153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438" y="3133130"/>
            <a:ext cx="185857" cy="18585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/>
          <p:nvPr/>
        </p:nvSpPr>
        <p:spPr>
          <a:xfrm>
            <a:off x="650438" y="3402925"/>
            <a:ext cx="7816334" cy="2286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650438" y="3541514"/>
            <a:ext cx="2369225" cy="29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lang="en-US" sz="18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OpenAI GPT-4o-mini</a:t>
            </a:r>
            <a:endParaRPr sz="1800" b="0" i="0" u="none" strike="noStrike" cap="none"/>
          </a:p>
        </p:txBody>
      </p:sp>
      <p:sp>
        <p:nvSpPr>
          <p:cNvPr id="156" name="Google Shape;156;p19"/>
          <p:cNvSpPr/>
          <p:nvPr/>
        </p:nvSpPr>
        <p:spPr>
          <a:xfrm>
            <a:off x="650438" y="4017645"/>
            <a:ext cx="7816334" cy="2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lang="en-US" sz="14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Advanced AI engine generating contextually relevant, high-quality questions</a:t>
            </a:r>
            <a:endParaRPr sz="1450" b="0" i="0" u="none" strike="noStrike" cap="none"/>
          </a:p>
        </p:txBody>
      </p:sp>
      <p:pic>
        <p:nvPicPr>
          <p:cNvPr id="157" name="Google Shape;157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0438" y="4663321"/>
            <a:ext cx="185857" cy="18585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/>
          <p:nvPr/>
        </p:nvSpPr>
        <p:spPr>
          <a:xfrm>
            <a:off x="650438" y="4933117"/>
            <a:ext cx="7816334" cy="2286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650438" y="5071705"/>
            <a:ext cx="2857500" cy="29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lang="en-US" sz="18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OCR &amp; Document Parsing</a:t>
            </a:r>
            <a:endParaRPr sz="1800" b="0" i="0" u="none" strike="noStrike" cap="none"/>
          </a:p>
        </p:txBody>
      </p:sp>
      <p:sp>
        <p:nvSpPr>
          <p:cNvPr id="160" name="Google Shape;160;p19"/>
          <p:cNvSpPr/>
          <p:nvPr/>
        </p:nvSpPr>
        <p:spPr>
          <a:xfrm>
            <a:off x="650438" y="5547836"/>
            <a:ext cx="7816334" cy="2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lang="en-US" sz="14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Tesseract.js, pdf-parse, and mammoth extract text from any format</a:t>
            </a:r>
            <a:endParaRPr sz="1450" b="0" i="0" u="none" strike="noStrike" cap="none"/>
          </a:p>
        </p:txBody>
      </p:sp>
      <p:pic>
        <p:nvPicPr>
          <p:cNvPr id="161" name="Google Shape;161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0438" y="6193512"/>
            <a:ext cx="185857" cy="18585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9"/>
          <p:cNvSpPr/>
          <p:nvPr/>
        </p:nvSpPr>
        <p:spPr>
          <a:xfrm>
            <a:off x="650438" y="6463308"/>
            <a:ext cx="7816334" cy="2286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650438" y="6601897"/>
            <a:ext cx="2394466" cy="29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lang="en-US" sz="18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Tailwind CSS &amp; React</a:t>
            </a:r>
            <a:endParaRPr sz="1800" b="0" i="0" u="none" strike="noStrike" cap="none"/>
          </a:p>
        </p:txBody>
      </p:sp>
      <p:sp>
        <p:nvSpPr>
          <p:cNvPr id="164" name="Google Shape;164;p19"/>
          <p:cNvSpPr/>
          <p:nvPr/>
        </p:nvSpPr>
        <p:spPr>
          <a:xfrm>
            <a:off x="650438" y="7078028"/>
            <a:ext cx="7816334" cy="2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lang="en-US" sz="14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Beautiful, responsive design that works on any device</a:t>
            </a:r>
            <a:endParaRPr sz="1450" b="0" i="0" u="none" strike="noStrike" cap="none"/>
          </a:p>
        </p:txBody>
      </p:sp>
      <p:pic>
        <p:nvPicPr>
          <p:cNvPr id="165" name="Google Shape;165;p19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927783" y="1579721"/>
            <a:ext cx="5059680" cy="5059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/>
          <p:nvPr/>
        </p:nvSpPr>
        <p:spPr>
          <a:xfrm>
            <a:off x="793790" y="925116"/>
            <a:ext cx="8660844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Who Benefits From SmartQuiz?</a:t>
            </a:r>
            <a:endParaRPr sz="4450" b="0" i="0" u="none" strike="noStrike" cap="none"/>
          </a:p>
        </p:txBody>
      </p:sp>
      <p:pic>
        <p:nvPicPr>
          <p:cNvPr id="172" name="Google Shape;172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2087523"/>
            <a:ext cx="304800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/>
          <p:nvPr/>
        </p:nvSpPr>
        <p:spPr>
          <a:xfrm>
            <a:off x="793790" y="536233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K-12 Teachers</a:t>
            </a:r>
            <a:endParaRPr sz="2200" b="0" i="0" u="none" strike="noStrike" cap="none"/>
          </a:p>
        </p:txBody>
      </p:sp>
      <p:sp>
        <p:nvSpPr>
          <p:cNvPr id="174" name="Google Shape;174;p20"/>
          <p:cNvSpPr/>
          <p:nvPr/>
        </p:nvSpPr>
        <p:spPr>
          <a:xfrm>
            <a:off x="793790" y="5852755"/>
            <a:ext cx="3048000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Create grade-appropriate assessments for any subject quickly and efficiently</a:t>
            </a:r>
            <a:endParaRPr sz="1750" b="0" i="0" u="none" strike="noStrike" cap="none"/>
          </a:p>
        </p:txBody>
      </p:sp>
      <p:pic>
        <p:nvPicPr>
          <p:cNvPr id="175" name="Google Shape;175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25278" y="2087523"/>
            <a:ext cx="3048119" cy="304811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/>
          <p:nvPr/>
        </p:nvSpPr>
        <p:spPr>
          <a:xfrm>
            <a:off x="4125278" y="536245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College Instructors</a:t>
            </a:r>
            <a:endParaRPr sz="2200" b="0" i="0" u="none" strike="noStrike" cap="none"/>
          </a:p>
        </p:txBody>
      </p:sp>
      <p:sp>
        <p:nvSpPr>
          <p:cNvPr id="177" name="Google Shape;177;p20"/>
          <p:cNvSpPr/>
          <p:nvPr/>
        </p:nvSpPr>
        <p:spPr>
          <a:xfrm>
            <a:off x="4125278" y="5852874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Generate quizzes from research papers, textbooks, and course materials</a:t>
            </a:r>
            <a:endParaRPr sz="1750" b="0" i="0" u="none" strike="noStrike" cap="none"/>
          </a:p>
        </p:txBody>
      </p:sp>
      <p:pic>
        <p:nvPicPr>
          <p:cNvPr id="178" name="Google Shape;178;p20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56884" y="2087523"/>
            <a:ext cx="3048119" cy="304811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0"/>
          <p:cNvSpPr/>
          <p:nvPr/>
        </p:nvSpPr>
        <p:spPr>
          <a:xfrm>
            <a:off x="7456884" y="536245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Tutors</a:t>
            </a:r>
            <a:endParaRPr sz="2200" b="0" i="0" u="none" strike="noStrike" cap="none"/>
          </a:p>
        </p:txBody>
      </p:sp>
      <p:sp>
        <p:nvSpPr>
          <p:cNvPr id="180" name="Google Shape;180;p20"/>
          <p:cNvSpPr/>
          <p:nvPr/>
        </p:nvSpPr>
        <p:spPr>
          <a:xfrm>
            <a:off x="7456884" y="5852874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Build personalized practice tests tailored to individual student needs</a:t>
            </a:r>
            <a:endParaRPr sz="1750" b="0" i="0" u="none" strike="noStrike" cap="none"/>
          </a:p>
        </p:txBody>
      </p:sp>
      <p:pic>
        <p:nvPicPr>
          <p:cNvPr id="181" name="Google Shape;181;p20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88491" y="2087523"/>
            <a:ext cx="3048119" cy="304811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/>
          <p:nvPr/>
        </p:nvSpPr>
        <p:spPr>
          <a:xfrm>
            <a:off x="10788491" y="536245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Administrators</a:t>
            </a:r>
            <a:endParaRPr sz="2200" b="0" i="0" u="none" strike="noStrike" cap="none"/>
          </a:p>
        </p:txBody>
      </p:sp>
      <p:sp>
        <p:nvSpPr>
          <p:cNvPr id="183" name="Google Shape;183;p20"/>
          <p:cNvSpPr/>
          <p:nvPr/>
        </p:nvSpPr>
        <p:spPr>
          <a:xfrm>
            <a:off x="10788491" y="5852874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 faculty with tools that improve efficiency and teaching quality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1"/>
          <p:cNvSpPr/>
          <p:nvPr/>
        </p:nvSpPr>
        <p:spPr>
          <a:xfrm>
            <a:off x="6280190" y="16923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Impact: More Teaching, Less Paperwork</a:t>
            </a:r>
            <a:endParaRPr sz="4450" b="0" i="0" u="none" strike="noStrike" cap="none"/>
          </a:p>
        </p:txBody>
      </p:sp>
      <p:sp>
        <p:nvSpPr>
          <p:cNvPr id="191" name="Google Shape;191;p21"/>
          <p:cNvSpPr/>
          <p:nvPr/>
        </p:nvSpPr>
        <p:spPr>
          <a:xfrm>
            <a:off x="6280190" y="3563422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5850"/>
              <a:buFont typeface="Inter"/>
              <a:buNone/>
            </a:pPr>
            <a:r>
              <a:rPr lang="en-US" sz="585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70%</a:t>
            </a:r>
            <a:endParaRPr sz="5850" b="0" i="0" u="none" strike="noStrike" cap="none"/>
          </a:p>
        </p:txBody>
      </p:sp>
      <p:sp>
        <p:nvSpPr>
          <p:cNvPr id="192" name="Google Shape;192;p21"/>
          <p:cNvSpPr/>
          <p:nvPr/>
        </p:nvSpPr>
        <p:spPr>
          <a:xfrm>
            <a:off x="6280190" y="4595217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Time Saved</a:t>
            </a:r>
            <a:endParaRPr sz="2200" b="0" i="0" u="none" strike="noStrike" cap="none"/>
          </a:p>
        </p:txBody>
      </p:sp>
      <p:sp>
        <p:nvSpPr>
          <p:cNvPr id="193" name="Google Shape;193;p21"/>
          <p:cNvSpPr/>
          <p:nvPr/>
        </p:nvSpPr>
        <p:spPr>
          <a:xfrm>
            <a:off x="6280190" y="5085636"/>
            <a:ext cx="23298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On assessment creation, giving hours back for instruction and planning</a:t>
            </a:r>
            <a:endParaRPr sz="1750" b="0" i="0" u="none" strike="noStrike" cap="none"/>
          </a:p>
        </p:txBody>
      </p:sp>
      <p:sp>
        <p:nvSpPr>
          <p:cNvPr id="194" name="Google Shape;194;p21"/>
          <p:cNvSpPr/>
          <p:nvPr/>
        </p:nvSpPr>
        <p:spPr>
          <a:xfrm>
            <a:off x="8893493" y="3563422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5850"/>
              <a:buFont typeface="Inter"/>
              <a:buNone/>
            </a:pPr>
            <a:r>
              <a:rPr lang="en-US" sz="585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5min</a:t>
            </a:r>
            <a:endParaRPr sz="5850" b="0" i="0" u="none" strike="noStrike" cap="none"/>
          </a:p>
        </p:txBody>
      </p:sp>
      <p:sp>
        <p:nvSpPr>
          <p:cNvPr id="195" name="Google Shape;195;p21"/>
          <p:cNvSpPr/>
          <p:nvPr/>
        </p:nvSpPr>
        <p:spPr>
          <a:xfrm>
            <a:off x="8893493" y="4595217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Average Quiz Time</a:t>
            </a:r>
            <a:endParaRPr sz="2200" b="0" i="0" u="none" strike="noStrike" cap="none"/>
          </a:p>
        </p:txBody>
      </p:sp>
      <p:sp>
        <p:nvSpPr>
          <p:cNvPr id="196" name="Google Shape;196;p21"/>
          <p:cNvSpPr/>
          <p:nvPr/>
        </p:nvSpPr>
        <p:spPr>
          <a:xfrm>
            <a:off x="8893493" y="5439966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From upload to export—faster than making coffee</a:t>
            </a:r>
            <a:endParaRPr sz="1750" b="0" i="0" u="none" strike="noStrike" cap="none"/>
          </a:p>
        </p:txBody>
      </p:sp>
      <p:sp>
        <p:nvSpPr>
          <p:cNvPr id="197" name="Google Shape;197;p21"/>
          <p:cNvSpPr/>
          <p:nvPr/>
        </p:nvSpPr>
        <p:spPr>
          <a:xfrm>
            <a:off x="11506795" y="3563422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5850"/>
              <a:buFont typeface="Inter"/>
              <a:buNone/>
            </a:pPr>
            <a:r>
              <a:rPr lang="en-US" sz="585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100%</a:t>
            </a:r>
            <a:endParaRPr sz="5850" b="0" i="0" u="none" strike="noStrike" cap="none"/>
          </a:p>
        </p:txBody>
      </p:sp>
      <p:sp>
        <p:nvSpPr>
          <p:cNvPr id="198" name="Google Shape;198;p21"/>
          <p:cNvSpPr/>
          <p:nvPr/>
        </p:nvSpPr>
        <p:spPr>
          <a:xfrm>
            <a:off x="11506795" y="4595217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Personalized</a:t>
            </a:r>
            <a:endParaRPr sz="2200" b="0" i="0" u="none" strike="noStrike" cap="none"/>
          </a:p>
        </p:txBody>
      </p:sp>
      <p:sp>
        <p:nvSpPr>
          <p:cNvPr id="199" name="Google Shape;199;p21"/>
          <p:cNvSpPr/>
          <p:nvPr/>
        </p:nvSpPr>
        <p:spPr>
          <a:xfrm>
            <a:off x="11506795" y="5085636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Every quiz aligned with your specific teaching materials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Microsoft Office PowerPoint</Application>
  <PresentationFormat>Произвольный</PresentationFormat>
  <Paragraphs>82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Inter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User</cp:lastModifiedBy>
  <cp:revision>1</cp:revision>
  <dcterms:modified xsi:type="dcterms:W3CDTF">2025-12-03T11:14:14Z</dcterms:modified>
</cp:coreProperties>
</file>